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4"/>
  </p:notesMasterIdLst>
  <p:handoutMasterIdLst>
    <p:handoutMasterId r:id="rId95"/>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26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339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be encrypted</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only (no mongo pods are allowed)</a:t>
            </a:r>
          </a:p>
          <a:p>
            <a:pPr marL="285750" indent="-285750">
              <a:buFont typeface="Wingdings" panose="05000000000000000000" pitchFamily="2" charset="2"/>
              <a:buChar char="q"/>
            </a:pPr>
            <a:r>
              <a:rPr lang="en-US" sz="1600" dirty="0"/>
              <a:t>By default, scheduler will schedule all sort of pods based on resource </a:t>
            </a:r>
            <a:r>
              <a:rPr lang="en-US" sz="1600" dirty="0" err="1"/>
              <a:t>reqt</a:t>
            </a:r>
            <a:endParaRPr lang="en-US" sz="1600" dirty="0"/>
          </a:p>
          <a:p>
            <a:pPr marL="285750" indent="-285750">
              <a:buFont typeface="Wingdings" panose="05000000000000000000" pitchFamily="2" charset="2"/>
              <a:buChar char="q"/>
            </a:pPr>
            <a:r>
              <a:rPr lang="en-US" sz="1600" dirty="0"/>
              <a:t>But for this case, we can prevent mongo pods getting scheduled on this node by tainting the node</a:t>
            </a:r>
          </a:p>
          <a:p>
            <a:pPr marL="285750" indent="-285750">
              <a:buFont typeface="Wingdings" panose="05000000000000000000" pitchFamily="2" charset="2"/>
              <a:buChar char="q"/>
            </a:pPr>
            <a:r>
              <a:rPr lang="en-US" sz="1600" dirty="0"/>
              <a:t>And only frontend pods are preferred to get scheduled on this node, this can be achieved  by applying tolerations on frontend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pPr marL="285750" indent="-285750">
              <a:buFont typeface="Wingdings" panose="05000000000000000000" pitchFamily="2" charset="2"/>
              <a:buChar char="q"/>
            </a:pPr>
            <a:r>
              <a:rPr lang="en-US" sz="1600" dirty="0">
                <a:solidFill>
                  <a:srgbClr val="FF0000"/>
                </a:solidFill>
              </a:rPr>
              <a:t>But it's guaranteed that pods that don’t tolerate taints, won’t be placed. Taints and Toleration works more in favor of rejection than scheduling</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 to fulfill requests</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monitoing</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readiness_deployment.yaml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\monitoring\\</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a:t>
            </a:r>
            <a:r>
              <a:rPr lang="en-US" sz="1300" dirty="0" err="1">
                <a:solidFill>
                  <a:srgbClr val="7030A0"/>
                </a:solidFill>
                <a:latin typeface="Abadi" panose="020B0604020104020204" pitchFamily="34" charset="0"/>
              </a:rPr>
              <a:t>py</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a:solidFill>
                  <a:srgbClr val="7030A0"/>
                </a:solidFill>
                <a:latin typeface="Abadi" panose="020B0604020104020204" pitchFamily="34" charset="0"/>
              </a:rPr>
              <a:t>-docker-kubernetes-learnings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15820" y="931975"/>
            <a:ext cx="7912360"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489433" cy="517664"/>
          </a:xfrm>
        </p:spPr>
        <p:txBody>
          <a:bodyPr>
            <a:normAutofit/>
          </a:bodyPr>
          <a:lstStyle/>
          <a:p>
            <a:r>
              <a:rPr lang="en-US" sz="2400" dirty="0"/>
              <a:t>Pod 2 POD - MONGO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Secrets and Config Maps as volumes, Security Context Capabilities</a:t>
            </a:r>
          </a:p>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10841</TotalTime>
  <Words>10178</Words>
  <Application>Microsoft Office PowerPoint</Application>
  <PresentationFormat>Widescreen</PresentationFormat>
  <Paragraphs>1302</Paragraphs>
  <Slides>89</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requirements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Pod 2 POD - MONGO communication</vt:lpstr>
      <vt:lpstr>Stateful sets</vt:lpstr>
      <vt:lpstr>Stateful sets</vt:lpstr>
      <vt:lpstr>Headless service</vt:lpstr>
      <vt:lpstr>Horizontal pod autoscaler (HPA)</vt:lpstr>
      <vt:lpstr>Access</vt:lpstr>
      <vt:lpstr>Access</vt:lpstr>
      <vt:lpstr>authentication</vt:lpstr>
      <vt:lpstr>authorization</vt:lpstr>
      <vt:lpstr>Service accounts</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1480</cp:revision>
  <dcterms:created xsi:type="dcterms:W3CDTF">2023-03-07T07:35:16Z</dcterms:created>
  <dcterms:modified xsi:type="dcterms:W3CDTF">2024-12-04T04:17:25Z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